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B9C88-8A2C-48D7-851B-2E818BD619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C00D53-CEA3-4A42-BD10-84DA977C80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Gray (Black) and white (white) matter within HG of a representative subject shown on sagittal (left), coronal (middle), and axial (right) planes.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9F32D-FACC-4540-8CCE-4F79375C8A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828–836,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Gray (Black) and white (white) matter within HG of a representative subject shown on sagittal (left), coronal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Gray (Black) and white (white) matter within HG of a representative subject shown on sagittal (left), coronal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2024-04-26T02:35:51Z</dcterms:modified>
</cp:coreProperties>
</file>