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43425B-8370-4166-87C3-C38A40DB007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2B4A13-FDA5-494F-A2FA-926765EE70A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Two unrooted model trees used in computer simulation. Branch lengths are drawn in scale, in terms of the number of synonymous substitutions per synonymous site. Greek letters indicate individual foreground branches used in the simulation.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Society for Molecular Biology and Evolution.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2CD05E-81F0-4F67-B4FF-AC20A544510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i2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22, Issue 12, December 2005, Pages 2472–2479, </a:t>
            </a:r>
            <a:r>
              <a:rPr lang="en-US" altLang="en-US" sz="1000">
                <a:solidFill>
                  <a:srgbClr val="333333"/>
                </a:solidFill>
                <a:hlinkClick r:id="rId3"/>
              </a:rPr>
              <a:t>https://doi.org/10.1093/molbev/msi237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Two unrooted model trees used in computer simulation. Branch lengths are drawn in scale, in terms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Two unrooted model trees used in computer simulation. Branch lengths are drawn in scale, in terms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2024-09-19T08:17:17Z</dcterms:modified>
</cp:coreProperties>
</file>