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2ED35-F910-4773-A24A-4B7D8FADF2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01CA9-FAA2-49A9-87AF-E6547CAEB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Robots and carriage: concurrent game structure $M_1$.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Author,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72EDD-FF6A-4CD4-9FEE-162E6BA57D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Robots and carriage under uncertainty: iCGS $M_2$.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Author, 2017.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72EDD-FF6A-4CD4-9FEE-162E6BA57D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ogcom/ex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ogcom/ex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Logic Computation</a:t>
            </a:r>
            <a:r>
              <a:rPr lang="en-US" altLang="en-US" sz="1000">
                <a:solidFill>
                  <a:srgbClr val="333333"/>
                </a:solidFill>
              </a:rPr>
              <a:t>, Volume 27, Issue 7, October 2017, Pages 1871–1895,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https://doi.org/10.1093/logcom/exw032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Robots and carriage: concurrent game structure $M_1$.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0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Logic Computation</a:t>
            </a:r>
            <a:r>
              <a:rPr lang="en-US" altLang="en-US" sz="1000">
                <a:solidFill>
                  <a:srgbClr val="333333"/>
                </a:solidFill>
              </a:rPr>
              <a:t>, Volume 27, Issue 7, October 2017, Pages 1871–1895,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https://doi.org/10.1093/logcom/exw032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Robots and carriage under uncertainty: iCGS $M_2$.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27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Robots and carriage: concurrent game structure $M_1$.
</vt:lpstr>
      <vt:lpstr>Figure 2. Robots and carriage under uncertainty: iCGS $M_2$.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2024-04-26T04:57:40Z</dcterms:modified>
</cp:coreProperties>
</file>