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00B66-697D-42AB-901C-DA6B604D74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5B728-B60A-47C3-86F0-A12E9C9C8A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and length of apical (top) and basilar (bottom) terminal branches for unhandled, handled and stressed rats (n = 5 per group). Apical terminal branch number and length were both significantly reduced in stressed rats. Basilar terminals were not affected. Vertical bars represent SEM values. Asterisks (*) indicate significant differences relative to unhandled rats; daggers (†) indicate significant differences relative to handled rats.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06223-D228-4C0B-8E39-3827359C5C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1714–1722,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Mean number and length of apical (top) and basilar (bottom) terminal branches for unhandled, handled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Mean number and length of apical (top) and basilar (bottom) terminal branches for unhandled, handled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2024-04-26T18:39:03Z</dcterms:modified>
</cp:coreProperties>
</file>