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DC1C3F-5007-49F9-8B05-06AD4ABF79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49CAC-59C5-48BE-8657-C7A05DA6C8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 of the average radial wavenumber as a function of radius for β= 4–10 and q= 0.1 (top panel) and as q varies with β= 5 (bottom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8D245-459C-4FC6-B0F6-76706D9E2D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2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4, March 2009, Pages 1157–1173,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https://doi.org/10.1111/j.1365-2966.2008.14275.x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Variation of the average radial wavenumber as a function of radius for β= 4–10 and q= 0.1 (top panel) and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Variation of the average radial wavenumber as a function of radius for β= 4–10 and q= 0.1 (top panel) and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2024-04-27T03:17:03Z</dcterms:modified>
</cp:coreProperties>
</file>