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433273-9D55-4E0F-A96A-5A376D3B6E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8A70A3-59EA-4EE0-8A46-0434D3A593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Presynaptic A1Rs are not expressed or not functional at P1–2. (A) Paired-pulse–induced eIPSCs in control and in the presence of DPCPX (1 μM). Traces represent an average of 40 sequential responses. (B) Both DPCPX (left, n = 12) and CPA (right, n = 6) failed to alter the mean amplitude of eIPSCs or PPR in P1–2 slices.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B0664A-E0E3-418F-BD04-CBBB97F645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424–432,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Presynaptic A</a:t>
            </a:r>
            <a:r>
              <a:rPr lang="en-US" altLang="en-US" b="0" baseline="-25000"/>
              <a:t>1</a:t>
            </a:r>
            <a:r>
              <a:rPr lang="en-US" altLang="en-US" b="0"/>
              <a:t>Rs are not expressed or not functional at P1–2. (A) Paired-pulse–induced eIPSCs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Presynaptic A1Rs are not expressed or not functional at P1–2. (A) Paired-pulse–induced eIPSCs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2024-04-26T16:57:22Z</dcterms:modified>
</cp:coreProperties>
</file>