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A9169-BDC6-42A8-801B-595F289D13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3721E-A5A0-48BF-BC70-33329A7ECC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age and sex distribution of survey respondents.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C2451-39E9-487B-9AEA-D31A759E21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types of data annotated by biocurators.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C2451-39E9-487B-9AEA-D31A759E21E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age and sex distribution of survey respondents.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444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types of data annotated by biocurators.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354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age and sex distribution of survey respondents.
</vt:lpstr>
      <vt:lpstr>Figure 2. The types of data annotated by biocurators.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2024-04-26T15:26:07Z</dcterms:modified>
</cp:coreProperties>
</file>