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A61C5F-5AF4-4751-A930-99B82EFA33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BB032E-3246-4E51-8CDC-977C7AEE9E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 plot demonstrating Stroop Neuropsychological Screening Test Color–Word total score by 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National Academy of Neuropsychology.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FC3C63-E921-436E-8D21-6B55E72C16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p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24, Issue 1, February 2009, Pages 81–88,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https://doi.org/10.1093/arclin/acp011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Scatter plot demonstrating Stroop Neuropsychological Screening Test Color–Word total score by 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671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Scatter plot demonstrating Stroop Neuropsychological Screening Test Color–Word total score by 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2024-04-26T13:29:12Z</dcterms:modified>
</cp:coreProperties>
</file>