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9A0B65-F51E-4DCB-A186-510A1F54DE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F2214F-E89D-43BA-A44A-D7D4853610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Difference RTs in Experiment 2 for singleton distractor trials relative to singleton absent, according to whether the target appeared in the left or right visual field; depicted for no TMS, left TMS (P3), and right TMS (P4) sessions.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F40592-410B-4DE6-87EA-0CEBF7273B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1, January 2009, Pages 106–114,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Difference RTs in Experiment 2 for singleton distractor trials relative to singleton absent, according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Difference RTs in Experiment 2 for singleton distractor trials relative to singleton absent, according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2024-04-26T23:05:01Z</dcterms:modified>
</cp:coreProperties>
</file>