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AC2FB6-5615-406D-9DCD-E50D709504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C2B94C-3B40-4D0B-8B58-D8A1602EFE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chart of exclusions from the study sample resulting in 26 303 Norwegian couples, 1999–2005.
The first three exclusion categories also include some women who were missing data for that variable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CFD0F4-EA63-46B1-B404-C0392CB7975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Adjusted OR, 95% CI and number of men by men's BMI categories among 23 986 men in Norway, 1999–2005.
Model adjusted for women's BMI category (same eight categories as the men), women's and men's ages at the beginning of the pregnancy attempt, women's smoking at the beginning of pregnancy attempt, men's smoking during the first trimester of pregnancy and coital frequency. Reference BMI category is 20.0–22.49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CFD0F4-EA63-46B1-B404-C0392CB7975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m13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umrep/dem139"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22, Issue 9, September 2007, Pages 2488–2493, </a:t>
            </a:r>
            <a:r>
              <a:rPr lang="en-US" altLang="en-US" sz="1000">
                <a:solidFill>
                  <a:srgbClr val="333333"/>
                </a:solidFill>
                <a:hlinkClick r:id="rId3"/>
              </a:rPr>
              <a:t>https://doi.org/10.1093/humrep/dem139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chart of exclusions from the study sample resulting in 26 303 Norwegian couples, 1999–2005.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842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22, Issue 9, September 2007, Pages 2488–2493, </a:t>
            </a:r>
            <a:r>
              <a:rPr lang="en-US" altLang="en-US" sz="1000">
                <a:solidFill>
                  <a:srgbClr val="333333"/>
                </a:solidFill>
                <a:hlinkClick r:id="rId3"/>
              </a:rPr>
              <a:t>https://doi.org/10.1093/humrep/dem139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Adjusted OR, 95% CI and number of men by men's BMI categories among 23 986 men in Norway, 1999–2005.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83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Flow chart of exclusions from the study sample resulting in 26 303 Norwegian couples, 1999–2005.
</vt:lpstr>
      <vt:lpstr>Figure 2: Adjusted OR, 95% CI and number of men by men's BMI categories among 23 986 men in Norway, 1999–2005.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2024-04-26T13:07:15Z</dcterms:modified>
</cp:coreProperties>
</file>