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B5249-FC05-428B-AF0B-F0C3E8CF68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89E50-CF78-4E11-8B1A-F4925D5EEF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F1186-3A6A-485C-ABC1-A397DE0C15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1815–1826,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Behavioral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Behavioral results.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2024-04-26T05:12:37Z</dcterms:modified>
</cp:coreProperties>
</file>