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756091-CA0A-41B7-A28D-1CB7149FEF8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8D21BD-B56B-453E-B36E-8C88B7DECC2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Schematic representations of duplex d(G·C), triplex d(G·C-C)+ and quadruplex d(G)4 pairings.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750E36-6F81-425B-9672-79AB326120B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Schematic representation of the nucleobases and 2′-deoxynucleotides (names in parentheses) considered in this study.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750E36-6F81-425B-9672-79AB326120B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Thermodynamic cycle used to compute differences in the stability of duplex and triplex structures induced by the substitutions G↔I and I↔8AI.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750E36-6F81-425B-9672-79AB326120B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Preparation of the phosphoramidite of 8AI. (a) Reference (56), (b) adenosine deaminase, (c) hexamethyldisilazane followed by phenoxyacetic anhydride in pyridine followed by isobutyryl chloride, (d) dimethoxytrityl chloride in pyridine, (e) chloro 2-cyanoethoxy diisopropylamino phosphine.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750E36-6F81-425B-9672-79AB326120B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Classical molecular interaction potential (cMIP) (top, in red) and solvation maps (bottom, in blue) for the three duplexes of the family d(GAAGXAGGAG) considered in the study (from left to right duplexes X = G, I and 8AI). Contour levels are –5.0 kcal/mol (cMIP), and apparent density of 2.5 g/ml for solvation maps. The base X is shown in green.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750E36-6F81-425B-9672-79AB326120B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cMIP (top, in red) and solvation maps (bottom, in blue) for the three triplexes considered in the study (from left to right triplexes X = G, I and 8AI). Contour levels are –5.0 kcal/mol (cMIP), and apparent density of 3.0 g/ml for solvation maps. The base X is shown in green.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750E36-6F81-425B-9672-79AB326120B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Difference (triplex–duplex and duplex–single-stranded) free energy profiles (in kcal/mol) obtained from the different mutations. Black, mutation G→I in the d(GAAGXAGGAG) duplex and triplex; green, mutation G→I in the d(GAGGXTCCAG) duplex; red, mutation 8AI→I in the d(GAAGXAGGAG) duplex and triplex; blue, mutation 8AI→I in the d(GAGGXTCCAG) duplex. Error bars are displayed.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750E36-6F81-425B-9672-79AB326120B9}"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29.12.252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29.12.252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29.12.252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29.12.252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29.12.252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29.12.252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29.12.2522"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12, 15 June 2001, Pages 2522–2534, </a:t>
            </a:r>
            <a:r>
              <a:rPr lang="en-US" altLang="en-US" sz="1000">
                <a:solidFill>
                  <a:srgbClr val="333333"/>
                </a:solidFill>
                <a:hlinkClick r:id="rId3"/>
              </a:rPr>
              <a:t>https://doi.org/10.1093/nar/29.12.2522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Schematic representations of duplex d(G·C), triplex d(G·C-C)</a:t>
            </a:r>
            <a:r>
              <a:rPr lang="en-US" altLang="en-US" b="0" baseline="30000"/>
              <a:t>+</a:t>
            </a:r>
            <a:r>
              <a:rPr lang="en-US" altLang="en-US" b="0"/>
              <a:t> and quadruplex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2635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12, 15 June 2001, Pages 2522–2534, </a:t>
            </a:r>
            <a:r>
              <a:rPr lang="en-US" altLang="en-US" sz="1000">
                <a:solidFill>
                  <a:srgbClr val="333333"/>
                </a:solidFill>
                <a:hlinkClick r:id="rId3"/>
              </a:rPr>
              <a:t>https://doi.org/10.1093/nar/29.12.2522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Schematic representation of the nucleobases and 2′-deoxynucleotides (names in parentheses)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500953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12, 15 June 2001, Pages 2522–2534, </a:t>
            </a:r>
            <a:r>
              <a:rPr lang="en-US" altLang="en-US" sz="1000">
                <a:solidFill>
                  <a:srgbClr val="333333"/>
                </a:solidFill>
                <a:hlinkClick r:id="rId3"/>
              </a:rPr>
              <a:t>https://doi.org/10.1093/nar/29.12.2522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Thermodynamic cycle used to compute differences in the stability of duplex and triplex structures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25800" y="1371600"/>
            <a:ext cx="269203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12, 15 June 2001, Pages 2522–2534, </a:t>
            </a:r>
            <a:r>
              <a:rPr lang="en-US" altLang="en-US" sz="1000">
                <a:solidFill>
                  <a:srgbClr val="333333"/>
                </a:solidFill>
                <a:hlinkClick r:id="rId3"/>
              </a:rPr>
              <a:t>https://doi.org/10.1093/nar/29.12.2522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Preparation of the phosphoramidite of 8AI. (a) Reference (56), (b) adenosine deaminase,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1043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12, 15 June 2001, Pages 2522–2534, </a:t>
            </a:r>
            <a:r>
              <a:rPr lang="en-US" altLang="en-US" sz="1000">
                <a:solidFill>
                  <a:srgbClr val="333333"/>
                </a:solidFill>
                <a:hlinkClick r:id="rId3"/>
              </a:rPr>
              <a:t>https://doi.org/10.1093/nar/29.12.2522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Classical molecular interaction potential (cMIP) (top, in red) and solvation maps (bottom, in blue)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8954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12, 15 June 2001, Pages 2522–2534, </a:t>
            </a:r>
            <a:r>
              <a:rPr lang="en-US" altLang="en-US" sz="1000">
                <a:solidFill>
                  <a:srgbClr val="333333"/>
                </a:solidFill>
                <a:hlinkClick r:id="rId3"/>
              </a:rPr>
              <a:t>https://doi.org/10.1093/nar/29.12.2522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cMIP (top, in red) and solvation maps (bottom, in blue) for the three triplexes considered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7163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12, 15 June 2001, Pages 2522–2534, </a:t>
            </a:r>
            <a:r>
              <a:rPr lang="en-US" altLang="en-US" sz="1000">
                <a:solidFill>
                  <a:srgbClr val="333333"/>
                </a:solidFill>
                <a:hlinkClick r:id="rId3"/>
              </a:rPr>
              <a:t>https://doi.org/10.1093/nar/29.12.2522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Difference (triplex–duplex and duplex–single-stranded) free energy profiles (in kcal/mol) obtained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3697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Schematic representations of duplex d(G·C), triplex d(G·C-C)+ and quadruplex ...</vt:lpstr>
      <vt:lpstr>Figure 2. Schematic representation of the nucleobases and 2′-deoxynucleotides (names in parentheses) ...</vt:lpstr>
      <vt:lpstr>Figure 3. Thermodynamic cycle used to compute differences in the stability of duplex and triplex structures ...</vt:lpstr>
      <vt:lpstr>Figure 4. Preparation of the phosphoramidite of 8AI. (a) Reference (56), (b) adenosine deaminase, (c) ...</vt:lpstr>
      <vt:lpstr>Figure 5. Classical molecular interaction potential (cMIP) (top, in red) and solvation maps (bottom, in blue) ...</vt:lpstr>
      <vt:lpstr>Figure 6. cMIP (top, in red) and solvation maps (bottom, in blue) for the three triplexes considered in the ...</vt:lpstr>
      <vt:lpstr>Figure 7. Difference (triplex–duplex and duplex–single-stranded) free energy profiles (in kcal/mol) obtained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2024-04-27T00:40:27Z</dcterms:modified>
</cp:coreProperties>
</file>