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4DFF3-6BF9-4DA0-88E5-E8B5D3AEBC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CDE2D-8F4C-45F0-9CEA-D820F839EE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significant main effect of pair type across all levels of congruency including the right SMG (47, −38, 42), the left lingual/fusiform gyrus (−31, −68, 9), and the left IOG/fusiform gyrus (−40, −59, −6). Bar charts are included to illustrate the nature of the interaction. The bars within the bar charts represent z-standardized parameter estimates of the (from left to right) LS, LN, and NN pairs. Error bars represent standard error of the mean of the parameter estimates.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07B76-ECA3-4AD8-9AA5-7290477C57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1544–1553,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Regions showing a significant main effect of pair type across all levels of congruency including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Regions showing a significant main effect of pair type across all levels of congruency including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2024-04-26T06:41:24Z</dcterms:modified>
</cp:coreProperties>
</file>