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652A2C-51FD-40C7-8AAE-175C629E00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2022A-3D54-4EBA-815C-A23B9A1F70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Cue reappearance effects on neural responses. (a) Interaction between cue repetition effects and memory requirements (WM vs. PR) on neural responses: areas showing increased activation to the repetition of an item held in memory (e.g., valid or invalid trials in the WM1 or WM3) relative to the neutral baseline and decreased activation to repetition in the PR condition. (b) Estimated effect size of the neural repetition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6DF517-3DC7-4D42-BAE3-BD332CDB4E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5, May 2012, Pages 1159–1169, </a:t>
            </a:r>
            <a:r>
              <a:rPr lang="en-US" altLang="en-US" sz="1000">
                <a:solidFill>
                  <a:srgbClr val="333333"/>
                </a:solidFill>
                <a:hlinkClick r:id="rId3"/>
              </a:rPr>
              <a:t>https://doi.org/10.1093/cercor/bhr190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Cue reappearance effects on neural responses. (a) Interaction between cue repetition effects and memory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Cue reappearance effects on neural responses. (a) Interaction between cue repetition effects and memory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2024-04-26T09:00:40Z</dcterms:modified>
</cp:coreProperties>
</file>