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854C27-4C4F-4E16-8520-727A8C9FAC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2E7B5-29FD-47BC-9BF4-D5365BC402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original antimicrobial restriction program at Johns Hopkins Children's Medical and Surgery Center. *Prescription of the first dose only is allowed between 11 p.m. and 8 a.m. or when the infectious diseases (ID) fellow cannot be contacted. Black bars indicate potential breaks in the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F8FEB-8D30-40F3-9749-7E9B398545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1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747–753,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of the original antimicrobial restriction program at Johns Hopkins Children's Medical and Surgery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of the original antimicrobial restriction program at Johns Hopkins Children's Medical and Surgery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2024-04-26T15:54:58Z</dcterms:modified>
</cp:coreProperties>
</file>