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34825-8C05-4D9C-9415-20A1472137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4F28D-E872-443C-B423-C41A4E80EF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Figure 7 for stimuli in the right visual field.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3E8B5-FF59-43A2-9B6D-5E824CC03F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486–499,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Same as Figure 7 for stimuli in the right visual field.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Same as Figure 7 for stimuli in the right visual field.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2024-04-27T00:59:22Z</dcterms:modified>
</cp:coreProperties>
</file>