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014667-EDC4-4935-855C-2D900D820F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9703C4-60D6-4591-B00C-3F0D6CA13A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Polarization profile of PSR J1125−5825 at 1369 MHz, showing the observed PAs overplayed with the model obtained from fitting the RVM. The dashed line is separated by 90° from the model PA to indicate orthogonal modes.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The Authors Monthly Notices of the Royal Astronomical Society © 2011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0519E8-E3D5-4481-AA14-53EBE04DB1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1.1984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419, Issue 2, January 2012, Pages 1752–1765,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https://doi.org/10.1111/j.1365-2966.2011.19842.x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17 </a:t>
            </a:r>
            <a:r>
              <a:rPr lang="en-US" altLang="en-US" b="0"/>
              <a:t>Polarization profile of PSR J1125−5825 at 1369 MHz, showing the observed PAs overplayed with the model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17 Polarization profile of PSR J1125−5825 at 1369 MHz, showing the observed PAs overplayed with the model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2024-09-20T03:48:25Z</dcterms:modified>
</cp:coreProperties>
</file>