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23E69-2FBE-4764-9A96-F42E671808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BFD4C-F505-4BD3-9616-94C6519183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distribution of directed aerial descent (DAD) among orders of Hexapoda (topology following Grimaldi and Engel 2005). Occurrence of DAD in one or more larval representative of a particular lineage is indicated in black; presence of obligately aquatic larvae for which DAD is precluded ecologically is indicated in gray. A missing terminal square at an ordinal branch tip indicates absence of data for the lineage in question.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Integrative and Comparative Biology. All rights reserved.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270DE-ED69-4CC9-AF18-C49A62D3A1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r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51, Issue 6, December 2011, Pages 926–936,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Phylogenetic distribution of directed aerial descent (DAD) among orders of Hexapoda (topology following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Phylogenetic distribution of directed aerial descent (DAD) among orders of Hexapoda (topology following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2024-04-26T03:18:13Z</dcterms:modified>
</cp:coreProperties>
</file>