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B8E259-AB7B-47C3-AA22-321C717AE1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877E18-378A-4457-B211-4F4FC6CD95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Preparation of data body for the review.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Gerontological Society of America.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9869B-6CEF-4B2F-8E2D-7CF09A6382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t/gnp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Gerontologist</a:t>
            </a:r>
            <a:r>
              <a:rPr lang="en-US" altLang="en-US" sz="1000">
                <a:solidFill>
                  <a:srgbClr val="333333"/>
                </a:solidFill>
              </a:rPr>
              <a:t>, Volume 49, Issue 3, June 2009, Pages 355–367,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https://doi.org/10.1093/geront/gnp056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Preparation of data body for the review.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Preparation of data body for the review.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2024-04-27T00:08:09Z</dcterms:modified>
</cp:coreProperties>
</file>