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BC556-5E55-4887-9415-32ABE10197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79EEA-E199-42CE-826A-BC27D194E0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F87EB-4006-494B-9A8B-792992BDAA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2024-05-01T21:46:23Z</dcterms:modified>
</cp:coreProperties>
</file>