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DE95A-C4D1-430E-88A1-524BEC7FBD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E57C1-0F92-4F89-96B6-14BA794FC5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 of transgenes and expression of nNOSµ in muscles. (A) Schematic representation of the two nNOSµ transgenes with the regular NOS (top) and the modified, NOS-M version (lower) showing the addition of the palmitoylation (RAS) tag (see text for details). (B) TA and (C) diaphragm representative western blots and immunostaining showing nNOSµ from NOS and NOS-M transgenic mice. Note the strong sarcolemmal staining in NOS-M but not NOS muscles. Scale bar = 100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9AAEA-A325-466B-BC7E-34F9B53719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158–166,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Design of transgenes and expression of nNOSµ in muscles. (A) Schematic representation of the two nNOSµ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Design of transgenes and expression of nNOSµ in muscles. (A) Schematic representation of the two nNOSµ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2024-04-26T11:18:15Z</dcterms:modified>
</cp:coreProperties>
</file>