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97123-568C-41ED-96B5-1EE565651B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387F8-2DDC-48E8-A699-171A322FD9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EC779B-B27B-4DB4-9906-F8989CEF01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2024-04-26T12:29:29Z</dcterms:modified>
</cp:coreProperties>
</file>