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6C9EA3-DDBB-40DE-9956-849263C1F5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FAE43-9435-47C9-AF4D-B8EF3A3B8D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all-cause, CVD and CHD mortality for men rates per 100 000 with yearly gaps in mortality between Austria and synthetic international comparator population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World Health Organization, 2018.This is an Open Access article distributed under the terms of the Creative Commons Attribution 3.0 IGO License (https://creativecommons.org/licenses/by/3.0/igo/)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90422-918A-467E-926C-D4E8F15ACD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y1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28, Issue suppl_2, October 2018, Pages 4–9,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https://doi.org/10.1093/eurpub/cky147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Comparison of all-cause, CVD and CHD mortality for men rates per 100 000 with yearly gaps in mortality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Comparison of all-cause, CVD and CHD mortality for men rates per 100 000 with yearly gaps in mortality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2024-05-06T07:05:55Z</dcterms:modified>
</cp:coreProperties>
</file>