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15037-1646-4E5E-B0D4-3A751ECDFE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FFB12-017D-4DAB-A254-8AD2B8A84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dextran injections in (A) E24 MAM-treated organotypic cultures and in (B) E24 MAM-treated organotypic cultures that received an injection of fluorescent microspheres adhered to conditioned media obtained from normal cortical slices. The E24 MAM-treated slice demonstrates radial glia that are disoriented, while the slice receiving the fluorescent microspheres contains radial glia that are more radially oriented. Scale bar = 250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18694-5125-4425-BA31-F7C2A85665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5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572–579,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https://doi.org/10.1093/cercor/13.6.572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Examples of dextran injections in (A) E24 MAM-treated organotypic cultures and in (B) E24 MAM-treated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Examples of dextran injections in (A) E24 MAM-treated organotypic cultures and in (B) E24 MAM-treated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2024-09-19T05:32:56Z</dcterms:modified>
</cp:coreProperties>
</file>