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2B6AD3-C94B-4DDE-8653-956D30AF27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70B8B-77FC-483E-A08D-73205B5B9D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Inference on the Bayesian model estimated in this study for every voxel of the primary and somatosensory cortex was performed by computing the area under the posterior probability density function. The posterior probability for an activation was given by the portion of the density function which was located to the right of the positive gamma threshold (background noise level as given by the prior standard deviation, i.e., variance across voxels), that for deactivation by the part of the density function which was upper-bounded by the negative gamma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8DE0F5-B9B6-49B8-A6F0-EADEDEA650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2820–2830, </a:t>
            </a:r>
            <a:r>
              <a:rPr lang="en-US" altLang="en-US" sz="1000">
                <a:solidFill>
                  <a:srgbClr val="333333"/>
                </a:solidFill>
                <a:hlinkClick r:id="rId3"/>
              </a:rPr>
              <a:t>https://doi.org/10.1093/cercor/bhn039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Inference on the Bayesian model estimated in this study for every voxel of the primary and somatosensory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Inference on the Bayesian model estimated in this study for every voxel of the primary and somatosensory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2024-04-27T04:31:00Z</dcterms:modified>
</cp:coreProperties>
</file>