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9258BD-D8CA-4CEA-A37A-AC16552145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0F3B6-BE5C-47EF-803A-0C4CCF10D4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Self-observed and recorded illustrations during migraine attacks, showing detailed temporospatial relationships of the hallucinations. Left: drawn by W. S. McCulloch, from Bücking and Baumgartner (1974). Reproduced with kind permission of Springer Science and Business Media. Centre 2 figures, from Grüsser and Landis (1991). Reproduced with permission of Palgrave Macmillan. Right, reprinted from Grüsser O-J (1995). Copyright 1995, with permission from Elsevier.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11810-3C9D-4C2F-A82E-7003B7CB6B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3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1690–1703,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https://doi.org/10.1093/brain/awl348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Self-observed and recorded illustrations during migraine attacks, showing detailed temporospatial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Self-observed and recorded illustrations during migraine attacks, showing detailed temporospatial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2024-04-26T11:45:09Z</dcterms:modified>
</cp:coreProperties>
</file>