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8EFF58-4427-439E-B4E4-0B4D81B0F6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A637CC-454B-49CA-87DF-3B73869B29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Similar to Fig. 14 except as a function of input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490FA3-45BE-4272-8B7B-52FDDDC3A4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0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392, Issue 2, January 2009, Pages 641–654,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https://doi.org/10.1111/j.1365-2966.2008.14051.x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18 </a:t>
            </a:r>
            <a:r>
              <a:rPr lang="en-US" altLang="en-US" b="0"/>
              <a:t>Similar to Fig. 14 except as a function of input period.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18 Similar to Fig. 14 except as a function of input period.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2024-04-27T01:23:34Z</dcterms:modified>
</cp:coreProperties>
</file>