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4C820-4636-42C5-94AD-0F744336A5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1482C-AB4D-45BB-B096-A658241891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B7AB4-3498-4FB5-8EE5-D90E3BD2ED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2024-04-26T19:01:33Z</dcterms:modified>
</cp:coreProperties>
</file>