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89E274-851C-4E47-BA01-23A11FF504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7ADAFD-B0BD-441F-B7B9-C5215AE322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PathText 2 architecture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Press.This is an Open Access article distributed under the terms of the Creative Commons Attribution Non-Commercial License (http://creativecommons.org/licenses/by-nc/3.0/),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1AE295-F948-43A8-B6B9-43928CAB43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event representation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Press.This is an Open Access article distributed under the terms of the Creative Commons Attribution Non-Commercial License (http://creativecommons.org/licenses/by-nc/3.0/),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1AE295-F948-43A8-B6B9-43928CAB432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PathText 2 web interface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Press.This is an Open Access article distributed under the terms of the Creative Commons Attribution Non-Commercial License (http://creativecommons.org/licenses/by-nc/3.0/),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1AE295-F948-43A8-B6B9-43928CAB432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Learning curve on SVM-based ranking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Press.This is an Open Access article distributed under the terms of the Creative Commons Attribution Non-Commercial License (http://creativecommons.org/licenses/by-nc/3.0/),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1AE295-F948-43A8-B6B9-43928CAB4323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t2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ioinformatics/btt2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ioinformatics/btt2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ioinformatics/btt2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29, Issue 13, July 2013, Pages i44–i52,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https://doi.org/10.1093/bioinformatics/btt227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Illustration of PathText 2 architecture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5007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29, Issue 13, July 2013, Pages i44–i52,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https://doi.org/10.1093/bioinformatics/btt227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Illustration of event representation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64543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29, Issue 13, July 2013, Pages i44–i52,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https://doi.org/10.1093/bioinformatics/btt227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Screenshot of PathText 2 web interface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0043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29, Issue 13, July 2013, Pages i44–i52,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https://doi.org/10.1093/bioinformatics/btt227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Learning curve on SVM-based ranking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708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 1. Illustration of PathText 2 architecture
</vt:lpstr>
      <vt:lpstr>Fig. 2. Illustration of event representation
</vt:lpstr>
      <vt:lpstr>Fig. 3. Screenshot of PathText 2 web interface
</vt:lpstr>
      <vt:lpstr>Fig. 4. Learning curve on SVM-based ranking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2024-04-27T00:46:02Z</dcterms:modified>
</cp:coreProperties>
</file>