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FAC1A-9C8B-41A8-BF16-6276F74A7E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811BD4-7CFA-4ED8-A474-013F103398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Representative images of EBER-1 and cell cycle regulators detected by ISH and ICH  Brown denote positive signal. Expression of EBER-1 mRNA in the columnar epithelia cells (A) and differentiated non-keratinizing NPC (B). Expression of p16 in chronic inflammation of nasopharyngeal mucosa (C) and differentiated non-keratinizing NPC (D). Expression of p27 in squamous epithelium (E) and differentiated non-keratinizing NPC (F). Expression of p19 (G) and cyclin D1 (H) in differentiated non-keratinizing NPC. Expression of Rb in chronic inflammation of nasopharyngeal mucosa (I) and differentiated non-keratinizing NPC (J). Expression of phosphorylated Rb in chronic inflammation of nasopharyngeal mucosa (K) and differentiated non-keratinizing NPC (L). Expression of CDK4 (M) and DP2 (N) in differentiated non-keratinizing NPC. Expression of E2F6 in the columnar epithelia cells (O) and differentiated non-keratinizing NPC (P). Bar =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9496A-BA47-4FF1-B064-3C9A0EEFE9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p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41, Issue 5, May 2009, Pages 414–428, </a:t>
            </a:r>
            <a:r>
              <a:rPr lang="en-US" altLang="en-US" sz="1000">
                <a:solidFill>
                  <a:srgbClr val="333333"/>
                </a:solidFill>
                <a:hlinkClick r:id="rId3"/>
              </a:rPr>
              <a:t>https://doi.org/10.1093/abbs/gmp025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Representative images of EBER-1 and cell cycle regulators detected by ISH and ICH  Brown denote 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Representative images of EBER-1 and cell cycle regulators detected by ISH and ICH  Brown denote positive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2024-04-27T01:21:07Z</dcterms:modified>
</cp:coreProperties>
</file>