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E2B4F-68C5-4982-A1F6-87ABA71CB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9A3D3C-704E-4F33-88B2-6DF58AFCFC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E9F886-91BE-488D-B87E-39EDB4A1A0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2024-04-26T15:37:12Z</dcterms:modified>
</cp:coreProperties>
</file>