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824EE-2C95-4C38-94FB-E59F86490E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973AE4-5212-478B-B8AA-43305BA872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Opa3L122P mice show abnormal skull formation. 3D reconstructions of µ-CT scans showing dorsal, lateral and frontal aspects of juvenile (14-day old) and adult (4-month old) male WT and Opa3L122P littermate mouse skulls (scale bar 2 mm).
Skull morphometry in 14-day-old WT and Opa3L122P littermates
WT (n=9)Opa3L122P(n=5)Skull Length (mm)17.43 ± 0.2115.76 ± 0.29 ***External cranial volume (mm3)1892.37 ± 93.821644.25 ±104.83Cranial dome angle (°)25.1 ± 1.523.9 ± 1.9Nasal height (mm)3.88 ± 0.063.56 ± 0.12 *Nasal length (mm)4.69 ± 0.144.54 ± 0.25Mandibular height (mm)3.38 ± 0.083.00 ± 0.06 **Mandibular length (mm)6.06 ± 0.095.23 ± 0.11 ***Upper incisor length (mm)1.67 ± 0.101.45 ± 0.04Lower incisor length (mm)2.36 ± 0.082.04 ± 0.09 *Incisor misalignment (mm)0.03 ± 0.010.16 ± 0.06 *Values shown are mean ± SEM (n = 9 (WT; 4 males/5 females) and 5 (Opa3L122P; 3 males/2 females)), with statistical comparisons performed with unpaired Student’s t-test.
*P &lt; 0.05.
**P &lt; 0.01.
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9EE2CA-A9FE-416C-A7FD-9684FA0E43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2404–2416,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Opa3</a:t>
            </a:r>
            <a:r>
              <a:rPr lang="en-US" altLang="en-US" b="0" baseline="30000"/>
              <a:t>L122P</a:t>
            </a:r>
            <a:r>
              <a:rPr lang="en-US" altLang="en-US" b="0"/>
              <a:t> mice show abnormal skull formation. 3D reconstructions of µ-CT scans showing dorsal,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Opa3L122P mice show abnormal skull formation. 3D reconstructions of µ-CT scans showing dorsal,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2024-04-26T23:11:50Z</dcterms:modified>
</cp:coreProperties>
</file>