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93901-6A26-4894-9CA3-B04ED66119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9978B2-0A73-412F-A2ED-E5C82FEBC1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CDs obtained when correlating the instantaneous population discharge rate with eye movements kinematics according to equation (5) (Materials and Methods) or, alternatively, with various slimmed-down versions of this equation. Regressions are based on records of neuronal responses different velocities, sorted in 10 bins according to increasing peak velocity. The values of CD are shown in a color scale on the right. A consideration of all 3 kinematic eye movement parameters yielded better predictions of the population response than any of the slimmed-down kinematic descriptions. B shows the average CDs obtained for the 10 population responses for a range of δ (−50 to 50 ms; see eq. 5). Bold black curve shows the average CD at different δ and the gray shadow shows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37212-9ACB-450C-9A04-8C8B12A6B0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877–891, </a:t>
            </a:r>
            <a:r>
              <a:rPr lang="en-US" altLang="en-US" sz="1000">
                <a:solidFill>
                  <a:srgbClr val="333333"/>
                </a:solidFill>
                <a:hlinkClick r:id="rId3"/>
              </a:rPr>
              <a:t>https://doi.org/10.1093/cercor/bhr153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CDs obtained when correlating the instantaneous population discharge rate with eye movements kinematics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CDs obtained when correlating the instantaneous population discharge rate with eye movements kinematics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2024-04-26T02:17:49Z</dcterms:modified>
</cp:coreProperties>
</file>