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396C11B-B311-4711-B714-20A73BB44FD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2AA260F-66C0-4C66-8ADC-DCA9A140D49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Reconstructed gene association network: (A) Gene clusters given the network connectivity were calculated and colored. Enriched GO terms were retrieved for each cluster and a general label summarizing their main implications are assigned to each cluster. (B) Differentially expressed genes in the fibroblast branch. (C) Differentially expressed genes in the neurons branch. (D) Differentially expressed genes in the myocytes branch. Genes that are differentially expressed with an e-value e &lt; 10−3 are colored according to the mean difference in expression, shades of blue indicating downregulation and shades of red upregulation. Intensity corresponds to log fold change of gene expression (see color scale).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2019. Published by Oxford University Press on behalf of Nucleic Acids Research.This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E85B0E3-D472-4203-8C13-27BBDFD8072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z70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47, Issue 17, 26 September 2019, Pages 8961–8974, </a:t>
            </a:r>
            <a:r>
              <a:rPr lang="en-US" altLang="en-US" sz="1000">
                <a:solidFill>
                  <a:srgbClr val="333333"/>
                </a:solidFill>
                <a:hlinkClick r:id="rId3"/>
              </a:rPr>
              <a:t>https://doi.org/10.1093/nar/gkz706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Reconstructed gene association network: (A) Gene clusters given the network connectivity were calculated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8. Reconstructed gene association network: (A) Gene clusters given the network connectivity were calculated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2024-05-02T01:02:03Z</dcterms:modified>
</cp:coreProperties>
</file>