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5EAD25-5C75-49F5-933C-B198FB151D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6402C3-ADB7-4B64-A1FF-51A1DEB1F5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Laboratory methods that allow specific diagnosis of deer-associated diseases.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861A63-E64C-430D-AA4A-8132CD70C8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226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33, Issue 5, 1 September 2001, Pages 676–685,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https://doi.org/10.1086/322681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Laboratory methods that allow specific diagnosis of deer-associated diseases.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Laboratory methods that allow specific diagnosis of deer-associated diseases.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2024-04-26T14:32:33Z</dcterms:modified>
</cp:coreProperties>
</file>