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51ACE-12FE-409E-8FD9-22FA8664AD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93C1DD-6BFB-427A-BACB-3FB7A1B15E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Front view of tongue and nonlingual intermandibular lining of an 8.2-m female bowhead whale after removal from mouth. An indentation, or central furrow, occurs in dorsal midline of organ. To either side of this central furrow is an area of thickened and roughened mucosa.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3DF721-6E07-4864-9870-9B070AA6C7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BER-1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86, Issue 2, 15 April 2005, Pages 342–352, </a:t>
            </a:r>
            <a:r>
              <a:rPr lang="en-US" altLang="en-US" sz="1000">
                <a:solidFill>
                  <a:srgbClr val="333333"/>
                </a:solidFill>
                <a:hlinkClick r:id="rId3"/>
              </a:rPr>
              <a:t>https://doi.org/10.1644/BER-123.1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Front view of tongue and nonlingual intermandibular lining of an 8.2-m female bowhead whale after removal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Front view of tongue and nonlingual intermandibular lining of an 8.2-m female bowhead whale after removal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2024-04-26T06:55:04Z</dcterms:modified>
</cp:coreProperties>
</file>