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0301E41-E194-48BB-96D8-51DD788C3D7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786F614-E779-44AB-9E00-E310D04ADBC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GSK3β, phosphorylated CRMP2 and β-catenin in frontal cortex and cerebellum of human HD-affected brain. Levels of GSK3β (A and F), CRMP2 phosphorylated at theronine-514 (pCRMP2) (B and G) and β-catenin (E and I) in post-mortem frontal cortex (A–E) and cerebellum (F–I) brain samples from HD cases and age-, sex- and post-mortem interval-matched healthy controls were assessed by western blot. All densitometry values are normalized to levels of the GAPDH loading control and expressed relative to healthy controls. Asterisks indicate statistically significant differences between HD and control (P &lt; 0.05, unpaired t test or Mann–Whitney test, n = 9–11). Data points for all samples are shown and mean values (± SEM) illustrated. Correlation between GSK3α and GSK3β in the frontal cortex (C), GSK3β and pCRMP2 in the frontal cortex (D) and cerebellum (H) determined using the Pearson correlation test. Dashed lines in (C and D) represent 95% confidence intervals.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06EE728-2D18-4D89-9792-A10330E6C32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u11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15, 1 August 2014, Pages 4051–4063, </a:t>
            </a:r>
            <a:r>
              <a:rPr lang="en-US" altLang="en-US" sz="1000">
                <a:solidFill>
                  <a:srgbClr val="333333"/>
                </a:solidFill>
                <a:hlinkClick r:id="rId3"/>
              </a:rPr>
              <a:t>https://doi.org/10.1093/hmg/ddu119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GSK3β, phosphorylated CRMP2 and β-catenin in frontal cortex and cerebellum of human HD-affected brain. Levels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GSK3β, phosphorylated CRMP2 and β-catenin in frontal cortex and cerebellum of human HD-affected brain. Levels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2024-09-20T01:24:56Z</dcterms:modified>
</cp:coreProperties>
</file>