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78256-8A49-4B2F-B8C9-624779CA17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FC805-5E85-41D5-B188-C75FBFD41F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3C31B-6663-4825-A9EE-DB4BA08CEA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2024-04-26T02:53:46Z</dcterms:modified>
</cp:coreProperties>
</file>