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C58BE-9CC4-44CE-8086-F5E80741AD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7E56F-97D8-48C8-A0ED-2142DEA566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AUF1 proteins in the developing and adult rat brain. Representative Western blot analysis showing the relative abundance of the various isoforms at the selected ages. Star indicates the nonspecific band recognized by the anti-AUF1 antibody.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EEE5D3-DBD5-4297-BE2A-5F83CA27DB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2909–2919, </a:t>
            </a:r>
            <a:r>
              <a:rPr lang="en-US" altLang="en-US" sz="1000">
                <a:solidFill>
                  <a:srgbClr val="333333"/>
                </a:solidFill>
                <a:hlinkClick r:id="rId3"/>
              </a:rPr>
              <a:t>https://doi.org/10.1093/cercor/bhn051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AUF1 proteins in the developing and adult rat brain. Representative Western blot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Expression of AUF1 proteins in the developing and adult rat brain. Representative Western blot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2024-04-26T13:38:50Z</dcterms:modified>
</cp:coreProperties>
</file>