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DB9E8-64E6-4058-963B-4AAC1526F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A3725-709A-49E0-8257-EC57D5C126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4B755-307F-49B3-97C0-FB6ADCEEFD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2024-04-26T07:49:31Z</dcterms:modified>
</cp:coreProperties>
</file>