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36A743-C3E8-447E-8484-FE3BD93BCA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446F20-9978-4009-A2FD-72A3844E81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D029FB-FE43-48E0-B5C5-72893CC635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2024-09-19T02:24:34Z</dcterms:modified>
</cp:coreProperties>
</file>