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FABD46-A89F-443D-B24E-EBAB816853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82A5B1-FAF8-47BD-A290-2A1D50128B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604AD6-FC87-4DE5-B3D3-1B0543B450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2024-04-26T06:52:10Z</dcterms:modified>
</cp:coreProperties>
</file>