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3CF98-B208-4513-978F-BC30410BA5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47C33-D150-4300-8B8A-204D532B7F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profile of mentally ill A&amp;E patients according to their conditions. Results from non-linear canonical correlation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08660-CE20-4BD5-9C76-3E1A95D520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Typologies of mental health and A&amp;E patients based on their medical conditions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08660-CE20-4BD5-9C76-3E1A95D5205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l2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pub/ckl2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17, Issue 4, August 2007, Pages 387–393,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https://doi.org/10.1093/eurpub/ckl248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Main profile of mentally ill A&amp;E patients according to their conditions. Results from non-linear canonical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93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17, Issue 4, August 2007, Pages 387–393,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https://doi.org/10.1093/eurpub/ckl248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Typologies of mental health and A&amp;E patients based on their medical conditions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044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Main profile of mentally ill A&amp;E patients according to their conditions. Results from non-linear canonical ...</vt:lpstr>
      <vt:lpstr>Figure 2 Typologies of mental health and A&amp;E patients based on their medical conditions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2024-04-27T05:02:48Z</dcterms:modified>
</cp:coreProperties>
</file>