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89D494-5F7B-4E6F-9275-3E1F72F367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6B262B-3E5A-4C43-B010-0380FCFF0B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Protein content in breast fillets with different degrees of white striping. a–cMeans with different letters are significantly different (P &lt; 0.05). NORM = normal (no white striping); MOD = moderate degree of white striping; SEV = severe degree of white striping.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A17181-E6F3-425F-8FCC-F5DB70214A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382/ps.2012-026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92, Issue 2, February 2013, Pages 331–338,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https://doi.org/10.3382/ps.2012-02646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Protein content in breast fillets with different degrees of white striping. </a:t>
            </a:r>
            <a:r>
              <a:rPr lang="en-US" altLang="en-US" b="0" baseline="30000"/>
              <a:t>a–c</a:t>
            </a:r>
            <a:r>
              <a:rPr lang="en-US" altLang="en-US" b="0"/>
              <a:t>Means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Protein content in breast fillets with different degrees of white striping. a–cMeans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2024-04-26T15:40:01Z</dcterms:modified>
</cp:coreProperties>
</file>