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9E041-5013-475A-9B63-2FC3B8781B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BCDA23-6E57-41E7-9960-98015E028D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B0C0F-8E5B-43EE-84F5-4253C9EC99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2024-04-27T03:41:11Z</dcterms:modified>
</cp:coreProperties>
</file>