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0939E-A481-4138-B850-B4DFDD081F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E25E6-5E09-4718-8755-66634DFD3B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Intracellular localization of Dym-GFP in HeLa cells. ( A ) Reconstruction from 3D images of HeLa cells transfected with Dym-GFP and stained with antibodies against Giantin (in red, top line) and GalT (in blue, top line) or TGN46 (in red, bottom line) and GM130 (in blue, bottom line). Dym-GFP partially co-localized with the different Golgi markers and was also found as a soluble pool. ( B ) Immuno-gold labeling on cryosections of Dym-GFP transfected HeLa cells visualized by electron microscopy confirmed that the protein is localized on the Golgi apparatus and in the cytosol.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DD455-8DA2-4154-9D44-C8B9B28D9F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9, 1 May 2009, Pages 1714–1716,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Intracellular localization of Dym-GFP in HeLa cells. ( A ) Reconstruction from 3D images of HeLa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Intracellular localization of Dym-GFP in HeLa cells. ( A ) Reconstruction from 3D images of HeLa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2024-04-27T02:31:51Z</dcterms:modified>
</cp:coreProperties>
</file>