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20139-F194-47DB-B53D-3AC6ED4EEC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8A17FF-135E-4119-85C6-BCAECDFD42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of age (A), number of oocytes after ovum retrieval (B), cycle day 3 number of antral follicles (C), cycle day 3 E2 (D), cycle day 3 inhibin B (E) and cycle day 3 FSH (F) with AMH in IVF patients. R is Spearman’s correlation coefficient followed by theP-value.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8EA6D-8F22-4652-AA4F-887EAF8D3F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17.12.3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2002, Pages 3065–3071,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https://doi.org/10.1093/humrep/17.12.3065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Correlation of age (A), number of oocytes after ovum retrieval (B), cycle day 3 number of antral follicles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560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Correlation of age (A), number of oocytes after ovum retrieval (B), cycle day 3 number of antral follicles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2024-04-26T15:36:34Z</dcterms:modified>
</cp:coreProperties>
</file>