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CCCF64-FDE1-4FE6-A23F-5A9C6E4B31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F1AB1C-C40B-4FB5-B6D2-950C7A5372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Percent BOLD signal change time locked to the shift of attention in each ROI. Time series for overt (green), covert (red), and catch (blue) trials are shown separately. Solid lines represent the time series from the hemisphere contralateral to the attended side, whereas the dashed lines represent the time series from the hemisphere ipsilateral to the attended side. Error bands represent the average standard error of mean for each subject. Both transient responses associated with shifts of attention and sustained responses associated with maintenance of attention can be seen.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B623CE-E8EC-4340-A1B6-61C7BF98C0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6, June 2008, Pages 1384–1394, </a:t>
            </a:r>
            <a:r>
              <a:rPr lang="en-US" altLang="en-US" sz="1000">
                <a:solidFill>
                  <a:srgbClr val="333333"/>
                </a:solidFill>
                <a:hlinkClick r:id="rId3"/>
              </a:rPr>
              <a:t>https://doi.org/10.1093/cercor/bhm171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Percent BOLD signal change time locked to the shift of attention in each ROI. Time series for overt (green),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Percent BOLD signal change time locked to the shift of attention in each ROI. Time series for overt (green),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2024-04-26T06:43:09Z</dcterms:modified>
</cp:coreProperties>
</file>