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B8F2B-558B-43A3-9AB6-F1918A6980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D551F-DF42-4B04-8287-AA7BAAA62A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39697-1B3C-4E0E-A26C-4BCAFB777C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2024-04-26T03:44:45Z</dcterms:modified>
</cp:coreProperties>
</file>