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23984C-43B1-4646-ADAA-1BC7DCD0EA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EF81B-2019-4403-8502-C780666ED1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13\batchmode \documentclass[fleqn,10pt,legalpaper]{article} \usepackage{amssymb} \usepackage{amsfonts} \usepackage{amsmath} \pagestyle{empty} \begin{document} \({\mathrm{NO}_{3}^{{-}}}\) \end{document} efflux from roots of barley plants grown with different concentrations of \batchmode \documentclass[fleqn,10pt,legalpaper]{article} \usepackage{amssymb} \usepackage{amsfonts} \usepackage{amsmath} \pagestyle{empty} \begin{document} \({\mathrm{NO}_{3}^{{-}}}.\) \end{document} Plants were grown for 7 d under steady-state conditions with respect to nitrate provision. Roots were then loaded with 13\batchmode \documentclass[fleqn,10pt,legalpaper]{article} \usepackage{amssymb} \usepackage{amsfonts} \usepackage{amsmath} \pagestyle{empty} \begin{document} \({\mathrm{NO}_{3}^{{-}}}\) \end{document} for &gt;5 cytoplasmic half-lives, and subsequently transferred to the same concentration of 14\batchmode \documentclass[fleqn,10pt,legalpaper]{article} \usepackage{amssymb} \usepackage{amsfonts} \usepackage{amsmath} \pagestyle{empty} \begin{document} \({\mathrm{NO}_{3}^{{-}}}\) \end{document} for measurement of 13\batchmode \documentclass[fleqn,10pt,legalpaper]{article} \usepackage{amssymb} \usepackage{amsfonts} \usepackage{amsmath} \pagestyle{empty} \begin{document} \({\mathrm{NO}_{3}^{{-}}}\) \end{document} efflux. Rate constants for the lines were 0.041 min−1 (10 mM), 0.040 min−1 (1 mM), 0.042 min−1 (0.1 mM), 0.042 min−1 (0.01 mM), and 0.039 min−1 (uninduced plants), respectively (from Britto and Kronzucker,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E961C-A918-4392-BC38-1147031EA3F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Efflux of 13\batchmode \documentclass[fleqn,10pt,legalpaper]{article} \usepackage{amssymb} \usepackage{amsfonts} \usepackage{amsmath} \pagestyle{empty} \begin{document} \({\mathrm{NH}_{4}^{{+}}}\) \end{document} efflux from roots of barley plants previously grown on 0.1 mM \batchmode \documentclass[fleqn,10pt,legalpaper]{article} \usepackage{amssymb} \usepackage{amsfonts} \usepackage{amsmath} \pagestyle{empty} \begin{document} \({\mathrm{NH}_{4}^{{+}}}\) \end{document} and loaded with 13\batchmode \documentclass[fleqn,10pt,legalpaper]{article} \usepackage{amssymb} \usepackage{amsfonts} \usepackage{amsmath} \pagestyle{empty} \begin{document} \({\mathrm{NH}_{4}^{{+}}}\) \end{document} for 1 h, prior to eluting roots with 0.1 mM 14\batchmode \documentclass[fleqn,10pt,legalpaper]{article} \usepackage{amssymb} \usepackage{amsfonts} \usepackage{amsmath} \pagestyle{empty} \begin{document} \({\mathrm{NH}_{4}^{{+}}}\) \end{document}for the first 10 min shown. At this time plant roots were subjected to concentration shifts: (A) from 0.1 to 10 mM \batchmode \documentclass[fleqn,10pt,legalpaper]{article} \usepackage{amssymb} \usepackage{amsfonts} \usepackage{amsmath} \pagestyle{empty} \begin{document} \({\mathrm{NH}_{4}^{{+}}}\) \end{document} and (B) from 0.1 to 0.01 mM \batchmode \documentclass[fleqn,10pt,legalpaper]{article} \usepackage{amssymb} \usepackage{amsfonts} \usepackage{amsmath} \pagestyle{empty} \begin{document} \({\mathrm{NH}_{4}^{{+}}},\) \end{document} during elution (from Britto and Kronzucker,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E961C-A918-4392-BC38-1147031EA3F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Correlation between transcript abundance of the barley HvNrt2 gene and root glutamine concentrations after exogenous application of different amino acids and various inhibitors of nitrate assimilation (from Vidmar et al.,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E961C-A918-4392-BC38-1147031EA3F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model representing proposed feedback processes involved in regulating the abundances of root Nrt2 and Amt1 transcripts by root glutamine (- - -), and in direct effects upon the transporters by root cytosolic \batchmode \documentclass[fleqn,10pt,legalpaper]{article} \usepackage{amssymb} \usepackage{amsfonts} \usepackage{amsmath} \pagestyle{empty} \begin{document} \({\mathrm{NO}_{3}^{{-}}}\) \end{document} and \batchmode \documentclass[fleqn,10pt,legalpaper]{article} \usepackage{amssymb} \usepackage{amsfonts} \usepackage{amsmath} \pagestyle{empty} \begin{document} \({\mathrm{NH}_{4}^{{+}}}\) \end{document} concentrations (……). Induction of NRT2 expression by \batchmode \documentclass[fleqn,10pt,legalpaper]{article} \usepackage{amssymb} \usepackage{amsfonts} \usepackage{amsmath} \pagestyle{empty} \begin{document} \({\mathrm{NO}_{3}^{{-}}}\) \end{document} is also indicated. Solid lines from NRT2 and Amt1.1 indicate the pathways of transcription and translation leading to high-affinity nitrate and ammonium transporters (circles) in the plasma membrane (outer rectangle). For purposes of simplicity, the diagram makes no attempt to distinguish between plastidic and cytosolic nitrogen pools (from Glass et al.,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Society for Experimental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8E961C-A918-4392-BC38-1147031EA3F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exbot/53.370.855"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exbot/53.370.855"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exbot/53.370.855"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exbot/53.370.855" TargetMode="External" /><Relationship Id="rId4" Type="http://schemas.openxmlformats.org/officeDocument/2006/relationships/image" Target="../media/image1.png" /><Relationship Id="rId5" Type="http://schemas.openxmlformats.org/officeDocument/2006/relationships/image" Target="../media/image5.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370, 15 April 2002, Pages 855–864, </a:t>
            </a:r>
            <a:r>
              <a:rPr lang="en-US" altLang="en-US" sz="1000">
                <a:solidFill>
                  <a:srgbClr val="333333"/>
                </a:solidFill>
                <a:hlinkClick r:id="rId3"/>
              </a:rPr>
              <a:t>https://doi.org/10.1093/jexbot/53.370.855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baseline="30000"/>
              <a:t>13</a:t>
            </a:r>
            <a:r>
              <a:rPr lang="en-US" altLang="en-US" b="0"/>
              <a:t>\batchmode \documentclass[fleqn,10pt,legalpaper]{article} \usepackage{amssymb}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23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370, 15 April 2002, Pages 855–864, </a:t>
            </a:r>
            <a:r>
              <a:rPr lang="en-US" altLang="en-US" sz="1000">
                <a:solidFill>
                  <a:srgbClr val="333333"/>
                </a:solidFill>
                <a:hlinkClick r:id="rId3"/>
              </a:rPr>
              <a:t>https://doi.org/10.1093/jexbot/53.370.855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Efflux of </a:t>
            </a:r>
            <a:r>
              <a:rPr lang="en-US" altLang="en-US" b="0" baseline="30000"/>
              <a:t>13</a:t>
            </a:r>
            <a:r>
              <a:rPr lang="en-US" altLang="en-US" b="0"/>
              <a:t>\batchmode \documentclass[fleqn,10pt,legalpaper]{article} \usepackage{amssymb}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20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370, 15 April 2002, Pages 855–864, </a:t>
            </a:r>
            <a:r>
              <a:rPr lang="en-US" altLang="en-US" sz="1000">
                <a:solidFill>
                  <a:srgbClr val="333333"/>
                </a:solidFill>
                <a:hlinkClick r:id="rId3"/>
              </a:rPr>
              <a:t>https://doi.org/10.1093/jexbot/53.370.855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Correlation between transcript abundance of the barley HvNrt2 gene and root glutamine concentrations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4976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53, Issue 370, 15 April 2002, Pages 855–864, </a:t>
            </a:r>
            <a:r>
              <a:rPr lang="en-US" altLang="en-US" sz="1000">
                <a:solidFill>
                  <a:srgbClr val="333333"/>
                </a:solidFill>
                <a:hlinkClick r:id="rId3"/>
              </a:rPr>
              <a:t>https://doi.org/10.1093/jexbot/53.370.855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model representing proposed feedback processes involved in regulating the abundances of root Nrt2 and Amt1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627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13\batchmode \documentclass[fleqn,10pt,legalpaper]{article} \usepackage{amssymb} ...</vt:lpstr>
      <vt:lpstr>Fig. 2. Efflux of 13\batchmode \documentclass[fleqn,10pt,legalpaper]{article} \usepackage{amssymb} ...</vt:lpstr>
      <vt:lpstr>Fig. 3. Correlation between transcript abundance of the barley HvNrt2 gene and root glutamine concentrations after ...</vt:lpstr>
      <vt:lpstr>Fig. 4. A model representing proposed feedback processes involved in regulating the abundances of root Nrt2 and Amt1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2024-04-26T17:03:41Z</dcterms:modified>
</cp:coreProperties>
</file>